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4" r:id="rId4"/>
    <p:sldId id="1145" r:id="rId5"/>
    <p:sldId id="1151" r:id="rId6"/>
    <p:sldId id="1146" r:id="rId7"/>
    <p:sldId id="1152" r:id="rId8"/>
    <p:sldId id="11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讲述了男孩和爸爸放风筝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男孩觉得剪掉线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风筝就能飞得更高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结果却发现风筝掉了下来的故事。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484784"/>
            <a:ext cx="10683332" cy="113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549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“different”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风筝的形状各异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要用复数形式。故填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father and his son went to a kite-flying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arrived, the son saw the sky filled with colorful kites in different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was excited and wanted to get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to a kite shop and chose a beautiful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3278" y="2675912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shapes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1790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while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过了一会儿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25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考查介词。此处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”,with the string in hand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手里拿着线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hand, the son started to fly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kite was high up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while, the son said, “Father, it seems that the string is stopping the kite from flying higher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cut it, it will be free and fly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cut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father didn’t answer, but just cut the string off the reel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the kite began to go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made the son much happier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3348" y="830099"/>
            <a:ext cx="84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95006" y="138478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考查形容词比较级。此处意为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风筝飞得更高了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男孩也更开心了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应使用副词比较级。故填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higher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25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如果我们把线割断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风筝就能自由自在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飞得更高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hand, the son started to fly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kite was high up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while, the son said, “Father, it seems that the string is stopping the kite from flying higher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cut it, it will be free and fly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cut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father didn’t answer, but just cut the string off the reel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the kite began to go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made the son much happier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51190" y="19426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39140" y="2987264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higher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246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5102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考查动词的时态。此处是指之前男孩想着没有线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风筝能飞得更高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应使用一般过去时。故填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964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考查副词。此句意为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风筝掉到了草地上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9429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to his surprise,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kite fell onto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felt sad and asked, “I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after cutting the string, the kite would fly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it fall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4378" y="1307543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slowly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2187" y="1858703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thought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809045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thought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为动词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think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的过去式或过去分词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也可作名词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想法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为连词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虽然、即使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through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为介词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942706"/>
            <a:ext cx="1599655" cy="42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24636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它自己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风筝它自己是不会飞的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061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..., but 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动词用相同的形式。前半句为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“stopping”,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后半句与其对应。故填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smiled and said, “The role of the string was not stopping the kite from flying higher, but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stay in the sky, because the kite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fly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06774" y="2005403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helping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35566" y="2051136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itself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35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3614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考查定语从句。此句为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或先行词为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things,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定语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Attributive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Clause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是用来修饰名词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的从句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被修饰的词叫做先行词。定语从句通常由关系代词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或关系副词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置于先行词之后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为句子补充更多的信息。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从句中可指代事物。此句句意为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但事实上这些有可能就是支持我们最多的东西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2695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life, we may sometimes feel like there are certain things that are holding us back and stopping us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these might be the things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really grow up and become stronger by realizing the importance of these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44896" y="1234093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that/which</a:t>
            </a:r>
            <a:endParaRPr lang="zh-CN" altLang="en-US" dirty="0"/>
          </a:p>
        </p:txBody>
      </p:sp>
      <p:pic>
        <p:nvPicPr>
          <p:cNvPr id="5" name="箭头左.eps" descr="id:2147489647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4439022" y="3491599"/>
            <a:ext cx="474459" cy="36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9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547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